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20" Type="http://schemas.openxmlformats.org/officeDocument/2006/relationships/image" Target="../media/image50.png"/><Relationship Id="rId21" Type="http://schemas.openxmlformats.org/officeDocument/2006/relationships/image" Target="../media/image51.png"/><Relationship Id="rId22" Type="http://schemas.openxmlformats.org/officeDocument/2006/relationships/image" Target="../media/image52.png"/><Relationship Id="rId23" Type="http://schemas.openxmlformats.org/officeDocument/2006/relationships/image" Target="../media/image53.png"/><Relationship Id="rId24" Type="http://schemas.openxmlformats.org/officeDocument/2006/relationships/image" Target="../media/image54.png"/><Relationship Id="rId25" Type="http://schemas.openxmlformats.org/officeDocument/2006/relationships/image" Target="../media/image55.png"/><Relationship Id="rId26" Type="http://schemas.openxmlformats.org/officeDocument/2006/relationships/image" Target="../media/image56.png"/><Relationship Id="rId27" Type="http://schemas.openxmlformats.org/officeDocument/2006/relationships/image" Target="../media/image57.png"/><Relationship Id="rId28" Type="http://schemas.openxmlformats.org/officeDocument/2006/relationships/image" Target="../media/image5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384724"/>
            <a:ext cx="12742857" cy="13114286"/>
            <a:chOff x="9142857" y="384724"/>
            <a:chExt cx="12742857" cy="131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0653" y="3847370"/>
              <a:ext cx="2522980" cy="71135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74546" y="4882960"/>
              <a:ext cx="3152113" cy="71135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048638" y="1247170"/>
              <a:ext cx="10929623" cy="11388583"/>
              <a:chOff x="10048638" y="1247170"/>
              <a:chExt cx="10929623" cy="11388583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600000">
                <a:off x="5059421" y="-3971528"/>
                <a:ext cx="21859247" cy="22777167"/>
              </a:xfrm>
              <a:prstGeom prst="rect">
                <a:avLst/>
              </a:prstGeom>
            </p:spPr>
          </p:pic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600000">
                <a:off x="10048638" y="1247170"/>
                <a:ext cx="10929623" cy="1138858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021864" y="3411325"/>
              <a:ext cx="2393681" cy="2393681"/>
              <a:chOff x="12021864" y="3411325"/>
              <a:chExt cx="2393681" cy="239368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600000">
                <a:off x="12021864" y="3411325"/>
                <a:ext cx="2393681" cy="23936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124163" y="3811457"/>
              <a:ext cx="2212604" cy="1451835"/>
              <a:chOff x="12124163" y="3811457"/>
              <a:chExt cx="2212604" cy="145183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780000">
                <a:off x="12124163" y="3811457"/>
                <a:ext cx="2212604" cy="1451835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600000">
              <a:off x="12208006" y="5724669"/>
              <a:ext cx="1712301" cy="10529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08023" y="3847370"/>
            <a:ext cx="2522980" cy="7113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51915" y="4882960"/>
            <a:ext cx="3152113" cy="7113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26007" y="1247170"/>
            <a:ext cx="10929623" cy="11388583"/>
            <a:chOff x="10026007" y="1247170"/>
            <a:chExt cx="10929623" cy="113885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">
              <a:off x="5036790" y="-3971528"/>
              <a:ext cx="21859247" cy="2277716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0">
              <a:off x="10026007" y="1247170"/>
              <a:ext cx="10929623" cy="113885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09587" y="3221679"/>
            <a:ext cx="2772974" cy="2772974"/>
            <a:chOff x="11809587" y="3221679"/>
            <a:chExt cx="2772974" cy="277297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1999233" y="3411325"/>
              <a:ext cx="2393681" cy="2393681"/>
              <a:chOff x="11999233" y="3411325"/>
              <a:chExt cx="2393681" cy="2393681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600000">
                <a:off x="11999233" y="3411325"/>
                <a:ext cx="2393681" cy="239368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101532" y="3811457"/>
              <a:ext cx="2212604" cy="1451835"/>
              <a:chOff x="12101532" y="3811457"/>
              <a:chExt cx="2212604" cy="145183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780000">
                <a:off x="12101532" y="3811457"/>
                <a:ext cx="2212604" cy="1451835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-2692547" y="1247170"/>
            <a:ext cx="10929623" cy="11388583"/>
            <a:chOff x="-2692547" y="1247170"/>
            <a:chExt cx="10929623" cy="1138858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600000">
              <a:off x="-7681764" y="-3971528"/>
              <a:ext cx="21859247" cy="22777167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600000">
              <a:off x="-2692547" y="1247170"/>
              <a:ext cx="10929623" cy="113885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06138" y="1080378"/>
            <a:ext cx="3367297" cy="7321034"/>
            <a:chOff x="3306138" y="1080378"/>
            <a:chExt cx="3367297" cy="73210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600000">
              <a:off x="3306138" y="1080378"/>
              <a:ext cx="3367297" cy="732103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600000">
            <a:off x="12185375" y="5724669"/>
            <a:ext cx="1712301" cy="1052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24176" y="0"/>
            <a:ext cx="7561539" cy="10285714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7000003" cy="6790003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25767" y="-1038655"/>
            <a:ext cx="11982072" cy="11982072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165269" y="-7029691"/>
                <a:ext cx="23964143" cy="2396414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882143" y="2884388"/>
            <a:ext cx="3831223" cy="3831223"/>
            <a:chOff x="6882143" y="2884388"/>
            <a:chExt cx="3831223" cy="38312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14720" y="2916965"/>
              <a:ext cx="3766070" cy="3766070"/>
              <a:chOff x="6914720" y="2916965"/>
              <a:chExt cx="3766070" cy="376607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0000">
                <a:off x="6914720" y="2916965"/>
                <a:ext cx="3766070" cy="37660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058020" y="3544984"/>
              <a:ext cx="3481174" cy="2284228"/>
              <a:chOff x="7058020" y="3544984"/>
              <a:chExt cx="3481174" cy="22842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40000">
                <a:off x="7058020" y="3544984"/>
                <a:ext cx="3481174" cy="228422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70017" y="6427344"/>
            <a:ext cx="4163475" cy="159895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485423" y="4752469"/>
            <a:ext cx="6170713" cy="5623969"/>
            <a:chOff x="9485423" y="4752469"/>
            <a:chExt cx="6170713" cy="5623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8922" y="2399340"/>
              <a:ext cx="12341427" cy="11247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5423" y="4752469"/>
              <a:ext cx="6170713" cy="562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20448" y="535724"/>
            <a:ext cx="4590476" cy="9247619"/>
            <a:chOff x="1620448" y="535724"/>
            <a:chExt cx="4590476" cy="924761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620448" y="535724"/>
              <a:ext cx="4589020" cy="9247396"/>
              <a:chOff x="1620448" y="535724"/>
              <a:chExt cx="4589020" cy="924739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674062" y="-3840873"/>
                <a:ext cx="9178040" cy="1849479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620448" y="535724"/>
                <a:ext cx="4589020" cy="924739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889238" y="762912"/>
              <a:ext cx="4038001" cy="8743681"/>
              <a:chOff x="1889238" y="762912"/>
              <a:chExt cx="4038001" cy="874368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89238" y="762912"/>
                <a:ext cx="4038001" cy="874368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510081" y="5217787"/>
            <a:ext cx="2219048" cy="4457143"/>
            <a:chOff x="9510081" y="5217787"/>
            <a:chExt cx="2219048" cy="44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510081" y="5217787"/>
              <a:ext cx="2210400" cy="4454207"/>
              <a:chOff x="9510081" y="5217787"/>
              <a:chExt cx="2210400" cy="44542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04881" y="3109705"/>
                <a:ext cx="4420800" cy="890841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510081" y="5217787"/>
                <a:ext cx="2210400" cy="445420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639549" y="5327217"/>
              <a:ext cx="1944990" cy="4211582"/>
              <a:chOff x="9639549" y="5327217"/>
              <a:chExt cx="1944990" cy="42115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639549" y="5327217"/>
                <a:ext cx="1944990" cy="421158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906162" y="5195803"/>
            <a:ext cx="2219048" cy="4457143"/>
            <a:chOff x="6906162" y="5195803"/>
            <a:chExt cx="2219048" cy="445714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06162" y="5195803"/>
              <a:ext cx="2210400" cy="4454207"/>
              <a:chOff x="6906162" y="5195803"/>
              <a:chExt cx="2210400" cy="44542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00962" y="3087722"/>
                <a:ext cx="4420800" cy="8908413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06162" y="5195803"/>
                <a:ext cx="2210400" cy="44542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035631" y="5305233"/>
              <a:ext cx="1944990" cy="4211582"/>
              <a:chOff x="7035631" y="5305233"/>
              <a:chExt cx="1944990" cy="421158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035631" y="5305233"/>
                <a:ext cx="1944990" cy="4211582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2141737" y="5217787"/>
            <a:ext cx="2219048" cy="4457143"/>
            <a:chOff x="12141737" y="5217787"/>
            <a:chExt cx="2219048" cy="44571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141737" y="5217787"/>
              <a:ext cx="2210400" cy="4454207"/>
              <a:chOff x="12141737" y="5217787"/>
              <a:chExt cx="2210400" cy="44542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036537" y="3109705"/>
                <a:ext cx="4420800" cy="8908413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41737" y="5217787"/>
                <a:ext cx="2210400" cy="445420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271205" y="5327217"/>
              <a:ext cx="1944990" cy="4211582"/>
              <a:chOff x="12271205" y="5327217"/>
              <a:chExt cx="1944990" cy="421158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71205" y="5327217"/>
                <a:ext cx="1944990" cy="4211582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4770817" y="5214851"/>
            <a:ext cx="2219048" cy="4457143"/>
            <a:chOff x="14770817" y="5214851"/>
            <a:chExt cx="2219048" cy="445714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770817" y="5214851"/>
              <a:ext cx="2210400" cy="4454207"/>
              <a:chOff x="14770817" y="5214851"/>
              <a:chExt cx="2210400" cy="445420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665617" y="3106769"/>
                <a:ext cx="4420800" cy="8908413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70817" y="5214851"/>
                <a:ext cx="2210400" cy="445420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4900285" y="5324281"/>
              <a:ext cx="1944990" cy="4211582"/>
              <a:chOff x="14900285" y="5324281"/>
              <a:chExt cx="1944990" cy="421158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900285" y="5324281"/>
                <a:ext cx="1944990" cy="4211582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14770817" y="502371"/>
            <a:ext cx="2238095" cy="4504762"/>
            <a:chOff x="14770817" y="502371"/>
            <a:chExt cx="2238095" cy="450476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770817" y="502371"/>
              <a:ext cx="2232860" cy="4499465"/>
              <a:chOff x="14770817" y="502371"/>
              <a:chExt cx="2232860" cy="449946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654387" y="-1627131"/>
                <a:ext cx="4465719" cy="8998930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4770817" y="502371"/>
                <a:ext cx="2232860" cy="4499465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901601" y="612913"/>
              <a:ext cx="1964753" cy="4254375"/>
              <a:chOff x="14901601" y="612913"/>
              <a:chExt cx="1964753" cy="425437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901601" y="612913"/>
                <a:ext cx="1964753" cy="4254375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2160785" y="535724"/>
            <a:ext cx="2238095" cy="4504762"/>
            <a:chOff x="12160785" y="535724"/>
            <a:chExt cx="2238095" cy="4504762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2160785" y="535724"/>
              <a:ext cx="2232860" cy="4499465"/>
              <a:chOff x="12160785" y="535724"/>
              <a:chExt cx="2232860" cy="4499465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1044355" y="-1593778"/>
                <a:ext cx="4465719" cy="8998930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2160785" y="535724"/>
                <a:ext cx="2232860" cy="4499465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291569" y="646266"/>
              <a:ext cx="1964753" cy="4254375"/>
              <a:chOff x="12291569" y="646266"/>
              <a:chExt cx="1964753" cy="4254375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291569" y="646266"/>
                <a:ext cx="1964753" cy="425437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577624" y="502371"/>
            <a:ext cx="2238095" cy="4504762"/>
            <a:chOff x="9577624" y="502371"/>
            <a:chExt cx="2238095" cy="4504762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577624" y="502371"/>
              <a:ext cx="2232860" cy="4499465"/>
              <a:chOff x="9577624" y="502371"/>
              <a:chExt cx="2232860" cy="4499465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8461194" y="-1627131"/>
                <a:ext cx="4465719" cy="8998930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577624" y="502371"/>
                <a:ext cx="2232860" cy="4499465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9708408" y="612913"/>
              <a:ext cx="1964753" cy="4254375"/>
              <a:chOff x="9708408" y="612913"/>
              <a:chExt cx="1964753" cy="4254375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9708408" y="612913"/>
                <a:ext cx="1964753" cy="4254375"/>
              </a:xfrm>
              <a:prstGeom prst="rect">
                <a:avLst/>
              </a:prstGeom>
            </p:spPr>
          </p:pic>
        </p:grpSp>
      </p:grpSp>
      <p:grpSp>
        <p:nvGrpSpPr>
          <p:cNvPr id="1025" name="그룹 1025"/>
          <p:cNvGrpSpPr/>
          <p:nvPr/>
        </p:nvGrpSpPr>
        <p:grpSpPr>
          <a:xfrm>
            <a:off x="6906162" y="535724"/>
            <a:ext cx="2238095" cy="4504762"/>
            <a:chOff x="6906162" y="535724"/>
            <a:chExt cx="2238095" cy="4504762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6906162" y="535724"/>
              <a:ext cx="2232860" cy="4499465"/>
              <a:chOff x="6906162" y="535724"/>
              <a:chExt cx="2232860" cy="449946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5789733" y="-1593778"/>
                <a:ext cx="4465719" cy="8998930"/>
              </a:xfrm>
              <a:prstGeom prst="rect">
                <a:avLst/>
              </a:prstGeom>
            </p:spPr>
          </p:pic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906162" y="535724"/>
                <a:ext cx="2232860" cy="4499465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036946" y="646266"/>
              <a:ext cx="1964753" cy="4254375"/>
              <a:chOff x="7036946" y="646266"/>
              <a:chExt cx="1964753" cy="4254375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036946" y="646266"/>
                <a:ext cx="1964753" cy="42543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6190" y="0"/>
            <a:ext cx="18361905" cy="10328571"/>
            <a:chOff x="-76190" y="0"/>
            <a:chExt cx="18361905" cy="103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6190" y="0"/>
              <a:ext cx="18361905" cy="1032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90476" y="4075328"/>
            <a:ext cx="2135058" cy="2135058"/>
            <a:chOff x="9790476" y="4075328"/>
            <a:chExt cx="2135058" cy="21350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0476" y="4075328"/>
              <a:ext cx="2135058" cy="21350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87259" y="4301444"/>
            <a:ext cx="4641387" cy="1939484"/>
            <a:chOff x="12787259" y="4301444"/>
            <a:chExt cx="4641387" cy="19394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7259" y="4301444"/>
              <a:ext cx="4641387" cy="1939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2857" y="2459110"/>
            <a:ext cx="9676190" cy="7502553"/>
            <a:chOff x="342857" y="2459110"/>
            <a:chExt cx="9676190" cy="75025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57" y="2459110"/>
              <a:ext cx="9676190" cy="75025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7983" y="701553"/>
            <a:ext cx="3550431" cy="179762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349693" y="3280207"/>
            <a:ext cx="1795988" cy="12044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2023-09-13T11:11:13Z</dcterms:created>
  <dcterms:modified xsi:type="dcterms:W3CDTF">2023-09-13T11:11:13Z</dcterms:modified>
</cp:coreProperties>
</file>